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7C105E-9E5C-4F00-9E34-691AC8C0B54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E106B2-136B-4500-9EC4-BD320A2972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92A5ED-3A3F-4D17-A3CE-DC0D4FF463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25FA99-71D5-4DAF-80B2-804825D66F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4B99B29-53E8-41EC-8218-AF5D6318CAA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BB9F04-D264-4B75-934E-EFBD6FBBB8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D47BBB2-B36F-4087-B630-9BA30111F4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E30E70-13AE-4728-A7D7-8B2B2DC123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5427FA-55EA-4174-88B5-B671B61D4C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AAC65B4-28B3-43D7-B2B8-573A8AFFEBE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BF8ECB-784E-4F13-932B-397702BC03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616DC9-833A-409D-BD35-44D999734D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88E841-0F8A-4228-9F83-93AC74C28C6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C1FBD4C-F5A7-4362-B702-6F0CEA4FCC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839D9C5-8E14-4E68-81A8-F2DBC6F27D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6E2437-EDBD-420E-B4B5-7413B43F855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B04A3A1-4EE2-4663-A0AE-4EA6248E39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ED6AEB-C394-4F7B-ACFD-53F72B32D8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2C59147-28BA-42EE-BE98-F1D7FDBD74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8A3D0B6-6B1B-4288-A57B-0EF91EFAA74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311793-264E-4FB9-A6F0-9BBFBCDCF9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E2AAC5-4153-4317-8E94-E01914A417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5A86FBF-F362-4E7C-98B8-95356B6FE69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6747D14-FBF8-4B7C-964F-80620D73A02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4AAFCD9-B0BD-4E81-A9CB-367B3F680D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C472729-3D99-4141-A763-BB5EF62C65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7D2D109-591C-4400-8B8C-E19AC3714B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E22681D-D965-4487-B6A0-FB4A3303A9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EFECD18-3F47-4FE9-A1E9-1FF452F341B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DF11207-D472-4861-A445-AC34F6CB5F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292520D-C9A8-4B03-94CC-9604378BD6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12A92CC-C7FE-4B8E-B20C-8066C09E39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DCC9C8-D89E-4CFE-AD03-E928463960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1BCE4E-39CE-4499-8930-10E98EAB59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716673A-BD61-4F37-972E-AD224433143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38B7C24-3688-4983-8600-283ED45E2B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5BAB68-1CCE-429E-A5C1-C22F21D6EA7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DE4748-C135-4550-A2F7-B5762550D1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B41A60-F270-48F8-A79D-339DD207AB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C19BD1-68CE-484F-91D6-B45486A8ED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6F0424-0C5B-4624-8095-CA2B3BE1922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7DF9367-CE8C-41B9-B5B5-7821225A9F5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BB472-C385-4FFB-8520-F2867E2572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B12FE8F-6169-4A1D-9474-704429DCAE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726A3C0-52A5-4EA2-BFF0-2BBAE7FF8C1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6EC59A-2ECB-4F1E-9266-83F032B566D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482AD4-16C8-4FA0-BCDA-9466C09C2D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AE644D-9FE4-47C8-B908-7317E3F0499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" name="Рисунок 16"/>
          <p:cNvPicPr/>
          <p:nvPr/>
        </p:nvPicPr>
        <p:blipFill>
          <a:blip r:embed="rId16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3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ru-RU" sz="6000" b="0" strike="noStrike" spc="-1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B3A87-3478-4D8A-AA87-2AF96E743022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pic>
        <p:nvPicPr>
          <p:cNvPr id="53" name="Рисунок 6"/>
          <p:cNvPicPr/>
          <p:nvPr/>
        </p:nvPicPr>
        <p:blipFill>
          <a:blip r:embed="rId15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54" name="Группа 11"/>
          <p:cNvGrpSpPr/>
          <p:nvPr/>
        </p:nvGrpSpPr>
        <p:grpSpPr>
          <a:xfrm>
            <a:off x="0" y="9360"/>
            <a:ext cx="1608480" cy="6839280"/>
            <a:chOff x="0" y="9360"/>
            <a:chExt cx="1608480" cy="6839280"/>
          </a:xfrm>
        </p:grpSpPr>
        <p:pic>
          <p:nvPicPr>
            <p:cNvPr id="55" name="Рисунок 7"/>
            <p:cNvPicPr/>
            <p:nvPr/>
          </p:nvPicPr>
          <p:blipFill>
            <a:blip r:embed="rId16"/>
            <a:srcRect l="50001" t="13963" b="54736"/>
            <a:stretch/>
          </p:blipFill>
          <p:spPr>
            <a:xfrm rot="5400000">
              <a:off x="-1029960" y="103932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Рисунок 8"/>
            <p:cNvPicPr/>
            <p:nvPr/>
          </p:nvPicPr>
          <p:blipFill>
            <a:blip r:embed="rId17"/>
            <a:srcRect l="50000" t="55843"/>
            <a:stretch/>
          </p:blipFill>
          <p:spPr>
            <a:xfrm rot="16200000">
              <a:off x="-795960" y="444384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7" name="Группа 12"/>
          <p:cNvGrpSpPr/>
          <p:nvPr/>
        </p:nvGrpSpPr>
        <p:grpSpPr>
          <a:xfrm>
            <a:off x="10549800" y="0"/>
            <a:ext cx="1608480" cy="6839280"/>
            <a:chOff x="10549800" y="0"/>
            <a:chExt cx="1608480" cy="6839280"/>
          </a:xfrm>
        </p:grpSpPr>
        <p:pic>
          <p:nvPicPr>
            <p:cNvPr id="58" name="Рисунок 13"/>
            <p:cNvPicPr/>
            <p:nvPr/>
          </p:nvPicPr>
          <p:blipFill>
            <a:blip r:embed="rId16"/>
            <a:srcRect l="50001" t="13963" b="54736"/>
            <a:stretch/>
          </p:blipFill>
          <p:spPr>
            <a:xfrm rot="16200000">
              <a:off x="9987480" y="466884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Рисунок 14"/>
            <p:cNvPicPr/>
            <p:nvPr/>
          </p:nvPicPr>
          <p:blipFill>
            <a:blip r:embed="rId17"/>
            <a:srcRect l="50000" t="55843"/>
            <a:stretch/>
          </p:blipFill>
          <p:spPr>
            <a:xfrm rot="5400000">
              <a:off x="9753480" y="79596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1574D7-F3A9-408E-A5F9-D684EF6D1FC8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01" name="Рисунок 7"/>
          <p:cNvPicPr/>
          <p:nvPr/>
        </p:nvPicPr>
        <p:blipFill>
          <a:blip r:embed="rId15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8"/>
          <p:cNvPicPr/>
          <p:nvPr/>
        </p:nvPicPr>
        <p:blipFill>
          <a:blip r:embed="rId16"/>
          <a:srcRect l="50001" t="13963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9"/>
          <p:cNvPicPr/>
          <p:nvPr/>
        </p:nvPicPr>
        <p:blipFill>
          <a:blip r:embed="rId17"/>
          <a:srcRect l="50000" t="55843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1"/>
          <p:cNvPicPr/>
          <p:nvPr/>
        </p:nvPicPr>
        <p:blipFill>
          <a:blip r:embed="rId16"/>
          <a:srcRect l="50001" t="13963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144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45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8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49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6"/>
          <p:cNvPicPr/>
          <p:nvPr/>
        </p:nvPicPr>
        <p:blipFill>
          <a:blip r:embed="rId14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191" name="Рисунок 6"/>
          <p:cNvPicPr/>
          <p:nvPr/>
        </p:nvPicPr>
        <p:blipFill>
          <a:blip r:embed="rId15"/>
          <a:srcRect l="23326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8"/>
          <p:cNvPicPr/>
          <p:nvPr/>
        </p:nvPicPr>
        <p:blipFill>
          <a:blip r:embed="rId15"/>
          <a:srcRect l="23326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193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94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7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98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ru-RU" sz="6000" b="0" strike="noStrike" spc="-1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F460A7-DBCF-4F22-944E-FD516F4BA044}" type="slidenum"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pic>
        <p:nvPicPr>
          <p:cNvPr id="243" name="Рисунок 6"/>
          <p:cNvPicPr/>
          <p:nvPr/>
        </p:nvPicPr>
        <p:blipFill>
          <a:blip r:embed="rId14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244" name="Группа 9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45" name="Рисунок 16"/>
            <p:cNvPicPr/>
            <p:nvPr/>
          </p:nvPicPr>
          <p:blipFill>
            <a:blip r:embed="rId15"/>
            <a:srcRect l="5009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Рисунок 18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7" name="Группа 19"/>
          <p:cNvGrpSpPr/>
          <p:nvPr/>
        </p:nvGrpSpPr>
        <p:grpSpPr>
          <a:xfrm>
            <a:off x="10518840" y="0"/>
            <a:ext cx="1670400" cy="6858000"/>
            <a:chOff x="10518840" y="0"/>
            <a:chExt cx="1670400" cy="6858000"/>
          </a:xfrm>
        </p:grpSpPr>
        <p:pic>
          <p:nvPicPr>
            <p:cNvPr id="248" name="Рисунок 20"/>
            <p:cNvPicPr/>
            <p:nvPr/>
          </p:nvPicPr>
          <p:blipFill>
            <a:blip r:embed="rId15"/>
            <a:srcRect l="50090" b="54940"/>
            <a:stretch/>
          </p:blipFill>
          <p:spPr>
            <a:xfrm rot="16200000">
              <a:off x="9738360" y="440748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Рисунок 21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5400000">
              <a:off x="9735120" y="78336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89" name="PlaceHolder 3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29EE8F-706E-43B9-92DA-6180FED5F185}" type="slidenum"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291" name="Рисунок 7"/>
          <p:cNvPicPr/>
          <p:nvPr/>
        </p:nvPicPr>
        <p:blipFill>
          <a:blip r:embed="rId14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grpSp>
        <p:nvGrpSpPr>
          <p:cNvPr id="292" name="Группа 21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93" name="Рисунок 22"/>
            <p:cNvPicPr/>
            <p:nvPr/>
          </p:nvPicPr>
          <p:blipFill>
            <a:blip r:embed="rId15"/>
            <a:srcRect l="5009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Рисунок 23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5" name="Рисунок 25"/>
          <p:cNvPicPr/>
          <p:nvPr/>
        </p:nvPicPr>
        <p:blipFill>
          <a:blip r:embed="rId15"/>
          <a:srcRect l="50090" b="54940"/>
          <a:stretch/>
        </p:blipFill>
        <p:spPr>
          <a:xfrm rot="16200000">
            <a:off x="9738360" y="4407480"/>
            <a:ext cx="3237480" cy="1663560"/>
          </a:xfrm>
          <a:prstGeom prst="rect">
            <a:avLst/>
          </a:prstGeom>
          <a:ln w="0">
            <a:noFill/>
          </a:ln>
        </p:spPr>
      </p:pic>
      <p:grpSp>
        <p:nvGrpSpPr>
          <p:cNvPr id="296" name="Группа 24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297" name="Ромб 26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Ромб 27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Ромб 28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0" name="Прямоугольник 29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Рисунок 6"/>
          <p:cNvPicPr/>
          <p:nvPr/>
        </p:nvPicPr>
        <p:blipFill>
          <a:blip r:embed="rId14"/>
          <a:srcRect l="23326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339" name="Рисунок 8"/>
          <p:cNvPicPr/>
          <p:nvPr/>
        </p:nvPicPr>
        <p:blipFill>
          <a:blip r:embed="rId14"/>
          <a:srcRect l="23326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340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341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4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345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  <a:buNone/>
            </a:pPr>
            <a:br>
              <a:rPr sz="6000"/>
            </a:br>
            <a:r>
              <a:rPr lang="ru-RU" sz="6000" b="1" strike="noStrike" spc="-1">
                <a:solidFill>
                  <a:srgbClr val="FFFFFF"/>
                </a:solidFill>
                <a:latin typeface="SamsungOne 800C"/>
              </a:rPr>
              <a:t>Индивидуальный проект</a:t>
            </a:r>
            <a:br>
              <a:rPr sz="6000"/>
            </a:br>
            <a:r>
              <a:rPr lang="ru-RU" sz="6000" b="1" strike="noStrike" spc="-1">
                <a:solidFill>
                  <a:srgbClr val="FFFFFF"/>
                </a:solidFill>
                <a:latin typeface="SamsungOne 800C"/>
              </a:rPr>
              <a:t>«Walesamver»</a:t>
            </a:r>
            <a:br>
              <a:rPr sz="6000"/>
            </a:b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1523880" y="3129840"/>
            <a:ext cx="9143640" cy="86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Город: Омск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Площадка: БОУ «СОШ №120»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Учащийся: Мартын Артём, Ольшевский Владислав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Преподаватель: Шелихов Олег Юрьевич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180000" y="1800000"/>
            <a:ext cx="12780000" cy="363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br>
              <a:rPr sz="6000"/>
            </a:br>
            <a:r>
              <a:rPr lang="ru-RU" sz="4000" b="1" strike="noStrike" spc="-1">
                <a:solidFill>
                  <a:srgbClr val="FFFFFF"/>
                </a:solidFill>
                <a:latin typeface="SamsungOne 800C"/>
              </a:rPr>
              <a:t>Индивидуальный проект«Walesamver»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049A44-D439-4841-B928-B11FB701FC3F}" type="slidenum">
              <a:t>1</a:t>
            </a:fld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dt" idx="13"/>
          </p:nvPr>
        </p:nvSpPr>
        <p:spPr>
          <a:xfrm>
            <a:off x="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fld id="{1909B2CF-E994-46B3-89DE-D8BF6E7CE0AA}" type="datetime1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27.05.2023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ldNum" idx="14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A07286-9F4D-4FC5-AF22-DB8A9A5CA4D7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10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609780" y="77033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 lnSpcReduction="20000"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Выводы: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Разработан программный продукт (игра), нацеленный на изучение библиотеки </a:t>
            </a:r>
            <a:r>
              <a:rPr lang="en-US" sz="3800" b="0" strike="noStrike" spc="-1" dirty="0">
                <a:solidFill>
                  <a:srgbClr val="FFFFFF"/>
                </a:solidFill>
                <a:latin typeface="SamsungOne 450C"/>
              </a:rPr>
              <a:t>Box2d, 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и определен алгоритм функционирования проекта.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Практика в Samsung IT School расширила  знания в области программирования.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Мы научились создавать мобильные приложения с хорошей перспективой тиражирования.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spc="-1" dirty="0">
                <a:solidFill>
                  <a:srgbClr val="FFFFFF"/>
                </a:solidFill>
                <a:latin typeface="SamsungOne 450C"/>
              </a:rPr>
              <a:t>Получили бесценный опыт работы в команде, к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оторая нацелена на общий результат.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2800" b="0" strike="noStrike" spc="-1" dirty="0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Цели и задачи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389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390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392"/>
          <p:cNvSpPr txBox="1"/>
          <p:nvPr/>
        </p:nvSpPr>
        <p:spPr>
          <a:xfrm>
            <a:off x="6840000" y="3600000"/>
            <a:ext cx="4668840" cy="188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535680" y="24408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Цель: изучение языка программирования </a:t>
            </a: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Java, физического движка box2d и создание игры, в которой мы можем </a:t>
            </a: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применить  свои новоприобретенные знания  и попрактиковаться с неизвестными технологиями</a:t>
            </a:r>
            <a:r>
              <a:rPr lang="ru-RU" sz="3200" b="0" strike="noStrike" spc="-1" dirty="0">
                <a:latin typeface="SamsungOne 450C"/>
              </a:rPr>
              <a:t> 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40000" y="3780000"/>
            <a:ext cx="11160000" cy="239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  <a:p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Задачи: изучить язык программирования Java,  физический движок box2d</a:t>
            </a:r>
            <a:r>
              <a:rPr lang="en-US" sz="3200" spc="-1" dirty="0">
                <a:solidFill>
                  <a:srgbClr val="FFFFFF"/>
                </a:solidFill>
                <a:latin typeface="SamsungOne 450C"/>
              </a:rPr>
              <a:t>,</a:t>
            </a: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 </a:t>
            </a:r>
            <a:r>
              <a:rPr lang="ru-RU" sz="3200" spc="-1" dirty="0">
                <a:solidFill>
                  <a:srgbClr val="FFFFFF"/>
                </a:solidFill>
                <a:latin typeface="SamsungOne 450C"/>
              </a:rPr>
              <a:t>а</a:t>
            </a: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 также создать игру</a:t>
            </a:r>
            <a:r>
              <a:rPr lang="ru-RU" sz="3200" b="0" strike="noStrike" spc="-1" dirty="0">
                <a:solidFill>
                  <a:srgbClr val="FFFFFF"/>
                </a:solidFill>
                <a:latin typeface="Arial"/>
              </a:rPr>
              <a:t>.</a:t>
            </a:r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B3CCBE-DAC2-4C6B-B3AC-E5E0B0802696}" type="slidenum"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9239C3DC-C817-478A-B064-7E6E39CA6E5C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Описание игры </a:t>
            </a: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 err="1">
                <a:solidFill>
                  <a:srgbClr val="FFFFFF"/>
                </a:solidFill>
                <a:latin typeface="SamsungOne 450C"/>
              </a:rPr>
              <a:t>Wal</a:t>
            </a:r>
            <a:r>
              <a:rPr lang="en-US" sz="3800" b="0" strike="noStrike" spc="-1" dirty="0">
                <a:solidFill>
                  <a:srgbClr val="FFFFFF"/>
                </a:solidFill>
                <a:latin typeface="SamsungOne 450C"/>
              </a:rPr>
              <a:t>e</a:t>
            </a:r>
            <a:r>
              <a:rPr lang="ru-RU" sz="3800" b="0" strike="noStrike" spc="-1" dirty="0" err="1">
                <a:solidFill>
                  <a:srgbClr val="FFFFFF"/>
                </a:solidFill>
                <a:latin typeface="SamsungOne 450C"/>
              </a:rPr>
              <a:t>samver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 — цель игры - прохождение уровней, в которых необходимо  довести арбуз до противоположного края, уклоняясь от шипов.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 игре присутствуют 3 уровня с разными локациями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CDBE26-CC29-4977-92FB-3275692D0607}" type="slidenum"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D9F9F61F-243B-4970-94EE-4FBF5530178F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399" name="Рисунок 398"/>
          <p:cNvPicPr/>
          <p:nvPr/>
        </p:nvPicPr>
        <p:blipFill>
          <a:blip r:embed="rId2"/>
          <a:stretch/>
        </p:blipFill>
        <p:spPr>
          <a:xfrm>
            <a:off x="-292680" y="-180000"/>
            <a:ext cx="12532680" cy="7227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1A0CBF-B927-46CA-82FC-5F55081F17BC}" type="slidenum">
              <a:t>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72BD3D12-4C89-4C3B-A36C-D7A4AEE4CF37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1" name="Рисунок 400"/>
          <p:cNvPicPr/>
          <p:nvPr/>
        </p:nvPicPr>
        <p:blipFill>
          <a:blip r:embed="rId2"/>
          <a:stretch/>
        </p:blipFill>
        <p:spPr>
          <a:xfrm>
            <a:off x="1620000" y="916200"/>
            <a:ext cx="10563120" cy="5941800"/>
          </a:xfrm>
          <a:prstGeom prst="rect">
            <a:avLst/>
          </a:prstGeom>
          <a:ln w="0">
            <a:noFill/>
          </a:ln>
        </p:spPr>
      </p:pic>
      <p:pic>
        <p:nvPicPr>
          <p:cNvPr id="402" name="Рисунок 401"/>
          <p:cNvPicPr/>
          <p:nvPr/>
        </p:nvPicPr>
        <p:blipFill>
          <a:blip r:embed="rId2"/>
          <a:stretch/>
        </p:blipFill>
        <p:spPr>
          <a:xfrm>
            <a:off x="180000" y="106200"/>
            <a:ext cx="12003120" cy="6751800"/>
          </a:xfrm>
          <a:prstGeom prst="rect">
            <a:avLst/>
          </a:prstGeom>
          <a:ln w="0">
            <a:noFill/>
          </a:ln>
        </p:spPr>
      </p:pic>
      <p:pic>
        <p:nvPicPr>
          <p:cNvPr id="403" name="Рисунок 402"/>
          <p:cNvPicPr/>
          <p:nvPr/>
        </p:nvPicPr>
        <p:blipFill>
          <a:blip r:embed="rId2"/>
          <a:stretch/>
        </p:blipFill>
        <p:spPr>
          <a:xfrm>
            <a:off x="-8640" y="-180000"/>
            <a:ext cx="1219176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E684EE-21D9-44E6-90AB-C79BAB0C520A}" type="slidenum">
              <a:t>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391A62B-7DD8-4E07-9BA4-0ABC4D109C49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5" name="Рисунок 404"/>
          <p:cNvPicPr/>
          <p:nvPr/>
        </p:nvPicPr>
        <p:blipFill>
          <a:blip r:embed="rId2"/>
          <a:stretch/>
        </p:blipFill>
        <p:spPr>
          <a:xfrm>
            <a:off x="1440" y="-180000"/>
            <a:ext cx="1219068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6B1307-1D37-4177-A06E-4815E1C700ED}" type="slidenum">
              <a:t>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BC590409-EEA1-4474-801B-F8A05E356B20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Особенности проекта </a:t>
            </a: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Данный проект написан с использованием  физического движка box2d</a:t>
            </a:r>
            <a:endParaRPr lang="en-US" sz="38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 проекте используются различные виды связок между объектами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Физическое взаимодействие объектов как в реальном мире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40843C-F8A9-4420-9EF2-48AA9E22ECFD}" type="slidenum"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95DF6E1C-62AF-4C6A-9713-30CE3E097283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Структура классов</a:t>
            </a: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540000" y="162000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Levels		objects	Worlds          JavaGame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Level1		Arc			       worldAbout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Level2		Ball          worldMenu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Level3		Box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Elipse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Gear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SensorBox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Swing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Triangle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Wall</a:t>
            </a: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7A3000-2E98-4579-BF10-79BD158EFA91}" type="slidenum"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BDA0FB5-A8CB-4654-AA28-B32062DB7DB1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 dirty="0">
                <a:solidFill>
                  <a:srgbClr val="FFFFFF"/>
                </a:solidFill>
                <a:latin typeface="SamsungOne 450C"/>
              </a:rPr>
              <a:t>Перспективы проекта</a:t>
            </a: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475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</a:t>
            </a:r>
            <a:r>
              <a:rPr lang="ru-RU" sz="3000" b="0" strike="noStrike" spc="-1" dirty="0">
                <a:solidFill>
                  <a:srgbClr val="FFFFFF"/>
                </a:solidFill>
                <a:latin typeface="SamsungOne 450C"/>
              </a:rPr>
              <a:t>птимизация кода и увеличение количества уровней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Обеспечение узнаваемости проекта за счет привлечения новых пользователей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Внедрение в практику работы новых приёмов используемых технологий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Освещение опыта работы и формирование ключевых компетенций школьников в области разработки подобных проектов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Выход на платформу</a:t>
            </a:r>
            <a:r>
              <a:rPr lang="en-US" sz="3000" spc="-1" dirty="0">
                <a:solidFill>
                  <a:srgbClr val="FFFFFF"/>
                </a:solidFill>
                <a:latin typeface="SamsungOne 450C"/>
              </a:rPr>
              <a:t> Google Play</a:t>
            </a: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0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8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800" b="0" strike="noStrike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2800" b="0" strike="noStrike" spc="-1" dirty="0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270FC2-20B5-4CA3-8312-03BB7FC8B78E}" type="slidenum"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213FD4C-03E6-4DC5-8E38-AFF04996AC5D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296</Words>
  <Application>Microsoft Office PowerPoint</Application>
  <PresentationFormat>Широкоэкранный</PresentationFormat>
  <Paragraphs>68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Arial</vt:lpstr>
      <vt:lpstr>SamsungOne 450C</vt:lpstr>
      <vt:lpstr>SamsungOne 800C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Индивидуальный проект «Walesamver» </vt:lpstr>
      <vt:lpstr>Цели и задачи</vt:lpstr>
      <vt:lpstr>Описание игры </vt:lpstr>
      <vt:lpstr>Презентация PowerPoint</vt:lpstr>
      <vt:lpstr>Презентация PowerPoint</vt:lpstr>
      <vt:lpstr>Презентация PowerPoint</vt:lpstr>
      <vt:lpstr>Особенности проекта </vt:lpstr>
      <vt:lpstr>Структура классов</vt:lpstr>
      <vt:lpstr>Перспективы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subject/>
  <dc:creator>Roman Lesovoy</dc:creator>
  <dc:description/>
  <cp:lastModifiedBy>Артём Мартын</cp:lastModifiedBy>
  <cp:revision>35</cp:revision>
  <dcterms:created xsi:type="dcterms:W3CDTF">2020-05-25T08:37:09Z</dcterms:created>
  <dcterms:modified xsi:type="dcterms:W3CDTF">2023-05-27T07:36:58Z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